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8" r:id="rId3"/>
    <p:sldId id="27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4" r:id="rId14"/>
    <p:sldId id="274" r:id="rId15"/>
    <p:sldId id="275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77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77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77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77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7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27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278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3278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3278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7EEFA-4A12-4D92-89DD-44E606851CB2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3EFBF-944D-4764-ABD3-2B781E227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5ECD7-4DD2-47FB-95C1-FA06C8401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569FA-B391-4DF3-B084-AEA185FC8330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EDD99-8B80-46AC-8EEF-CA97D9C525F0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B387-26C0-447A-9E46-CEEF03598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CFF1-E27E-40A8-9F37-B5A15E2696E2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4116B-79A7-4B28-992D-5F6512A44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charset="0"/>
            </a:endParaRP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7FE0011D-56CE-4A74-A74F-54EB0A1007E9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317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7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5A0B19C-48E7-4366-AEC5-7B350A75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D4001C1-F7B8-4EF6-9781-75A397303973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FD3DF05-27D1-487E-8A8D-8BF2F26C3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oyrebenok.ru/rules_of_traffic_to_children.shtml" TargetMode="External"/><Relationship Id="rId2" Type="http://schemas.openxmlformats.org/officeDocument/2006/relationships/hyperlink" Target="http://yandex.ru/images/search?te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ibdd.ru/news/federal/211496/" TargetMode="External"/><Relationship Id="rId5" Type="http://schemas.openxmlformats.org/officeDocument/2006/relationships/hyperlink" Target="http://mir.pravo.by/library/azbuka/azbukadorbez/traffic-rules/" TargetMode="External"/><Relationship Id="rId4" Type="http://schemas.openxmlformats.org/officeDocument/2006/relationships/hyperlink" Target="http://pochemu4ka.ru/load/doshkolnoe_obrazovanie/pravila_dorozhnogo_dvizhenija/18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00109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МБОУ ЭКЛ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Новосибирск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2019 г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«Дорожная безопасность»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643438" y="4572008"/>
            <a:ext cx="4149699" cy="100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Автор: Бондаренко Татьяна Михайловна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учитель начальных классов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Переходя улицу, продолжайте наблюдение за дорогой, чтобы вовремя заметить изменение обстановки.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Обстановка на дороге быстро меняется: стоявшие машины могут поехать, ехавшие прямо — повернуть; из переулка, из двора или из-за поворота могут вынырнуть новые машины... 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Содержимое 3" descr="9992753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№7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во время перехода вдруг возникло препятствие для обзора (например, остановилась из-за неисправности машина), осторожно выглянув из-за нее, осмотрите остаток пути.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необходимости отступите назад.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Вести себя нужно так, чтобы вас хорошо видели проезжающие водители...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3" descr="9992753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6"/>
            <a:ext cx="7793037" cy="1462087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Пешеходные переходы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Пешеходный переход служит для перехода через дорогу.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наличие пешеходного перехода указывает дорожный знак в виде голубого квадрата с шагающим человечком.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Дорожная разметка «зебра» указывает место расположения пешеходного перехода на проезжей части дороги.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на пешеходном переходе установлен светофор, то пешеходный переход называется регулируемым.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на пешеходном переходе светофора нет, то он называется нерегулируемым.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знак и дорожная разметка показывают место пешеходного перехода на дороге.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Переход нужно делать по правилам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 descr="C:\Documents and Settings\Admin\Рабочий стол\Лакин Д. В\ОБЖ\103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1432481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Дорожные знаки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 descr="https://zanimalki.ru/image/cache/catalog/derevo/krasnokamsk/znaki-dorozhnogo-dvizheniya-2-1024x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3"/>
            <a:ext cx="7416823" cy="472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Световозвращающие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элементы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96" y="1783922"/>
            <a:ext cx="3441576" cy="2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http://mbdou-47.ru/wp-content/uploads/2018/10/hello_html_m75a9f49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454" y="4365105"/>
            <a:ext cx="412901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ds04.infourok.ru/uploads/ex/0931/000f5ef8-6f242fed/640/img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64" y="2276871"/>
            <a:ext cx="4416490" cy="39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Используемая литература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hlinkClick r:id="rId2"/>
              </a:rPr>
              <a:t>http://yandex.ru/images/search?text</a:t>
            </a:r>
            <a:endParaRPr lang="ru-RU" sz="2000" dirty="0" smtClean="0"/>
          </a:p>
          <a:p>
            <a:r>
              <a:rPr lang="en-US" sz="2000" dirty="0" smtClean="0">
                <a:hlinkClick r:id="rId3"/>
              </a:rPr>
              <a:t>http://www.tvoyrebenok.ru/rules_of_traffic_to_children.shtml</a:t>
            </a:r>
            <a:endParaRPr lang="ru-RU" sz="2000" dirty="0" smtClean="0"/>
          </a:p>
          <a:p>
            <a:r>
              <a:rPr lang="en-US" sz="2000" dirty="0" smtClean="0">
                <a:hlinkClick r:id="rId4"/>
              </a:rPr>
              <a:t>http://pochemu4ka.ru/load/doshkolnoe_obrazovanie/pravila_dorozhnogo_dvizhenija/182</a:t>
            </a:r>
            <a:endParaRPr lang="ru-RU" sz="2000" dirty="0" smtClean="0"/>
          </a:p>
          <a:p>
            <a:r>
              <a:rPr lang="en-US" sz="2000" dirty="0" smtClean="0">
                <a:hlinkClick r:id="rId5"/>
              </a:rPr>
              <a:t>http://mir.pravo.by/library/azbuka/azbukadorbez/traffic-rules/</a:t>
            </a:r>
            <a:endParaRPr lang="ru-RU" sz="2000" dirty="0" smtClean="0"/>
          </a:p>
          <a:p>
            <a:r>
              <a:rPr lang="en-US" sz="2000" dirty="0" smtClean="0">
                <a:hlinkClick r:id="rId6"/>
              </a:rPr>
              <a:t>https://www.gibdd.ru/news/federal/211496/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632339"/>
          </a:xfrm>
        </p:spPr>
        <p:txBody>
          <a:bodyPr/>
          <a:lstStyle/>
          <a:p>
            <a:pPr algn="ctr">
              <a:buNone/>
            </a:pPr>
            <a:r>
              <a:rPr lang="ru-RU" sz="8000" b="1" dirty="0" smtClean="0">
                <a:solidFill>
                  <a:srgbClr val="003DB8"/>
                </a:solidFill>
                <a:latin typeface="Times New Roman" pitchFamily="18" charset="0"/>
                <a:cs typeface="Times New Roman" pitchFamily="18" charset="0"/>
              </a:rPr>
              <a:t>ДОРОЖНАЯ </a:t>
            </a:r>
            <a:br>
              <a:rPr lang="ru-RU" sz="8000" b="1" dirty="0" smtClean="0">
                <a:solidFill>
                  <a:srgbClr val="003DB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solidFill>
                  <a:srgbClr val="003DB8"/>
                </a:solidFill>
                <a:latin typeface="Times New Roman" pitchFamily="18" charset="0"/>
                <a:cs typeface="Times New Roman" pitchFamily="18" charset="0"/>
              </a:rPr>
              <a:t>БЕЗОПАСНОСТЬ</a:t>
            </a:r>
            <a:endParaRPr lang="ru-RU" sz="8000" b="1" dirty="0">
              <a:solidFill>
                <a:srgbClr val="003DB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Светофор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2688" y="1785926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Светофор – техническое устройство, служащее для регулирования движения транспортных средств и пешеходов.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Светофоры бывают транспортными и пешеходными. Транспортный светофор регулирует движение транспортных средств, у него три сигнала – красный, жёлтый и зелёный.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Пешеходный светофор регулирует движение пешеходов. У него два сигнала – красный и зелёный.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Транспортные и пешеходные светофоры, установленные на перекрёстках и пешеходных переходах, действуют согласованно между собой.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на транспортном светофоре горит красный или жёлтый сигналы, то на пешеходном светофоре в это время горит зелёный сигнал. </a:t>
            </a:r>
          </a:p>
        </p:txBody>
      </p:sp>
      <p:pic>
        <p:nvPicPr>
          <p:cNvPr id="5" name="Содержимое 3" descr="550852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714356"/>
            <a:ext cx="1208016" cy="135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Ты - пешеход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Выйдя из подъезда своего дома, ты становишься пешеходом и имеешь цель движения и место, куда направляешься. Помимо цели, каждый выбирает для пешеходного движения свой маршрут. Маршрут – это путь нашего движения к цели.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Пешеходы становятся участниками дорожного движения, когда они идут по дороге и прилегающим к ней территориям.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Движение пешехода начинается во дворе дома. Пешеходы идут по тротуарам, пересекают проезжую часть дороги во дворе.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Выйдя за пределы двора, пешеходы продолжают идти по тротуарам. Чтобы перейти на другую сторону улицы, они пользуются пешеходными переходами.</a:t>
            </a:r>
          </a:p>
        </p:txBody>
      </p:sp>
      <p:pic>
        <p:nvPicPr>
          <p:cNvPr id="45061" name="Picture 5" descr="C:\Documents and Settings\Admin\Рабочий стол\Лакин Д. В\ОБЖ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1857356" cy="139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Выберите безопасное место для перехода.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вблизи нет пешеходного перехода или перехода со светофором, выберите место, откуда хорошо видно дорогу во всех направлениях.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пытайтесь пробраться на дорогу между стоящими машинами. Важно, чтобы не только вы хорошо видели дорогу, но и чтобы вас хорошо было видно любому водителю. Выбрав подходящее для перехода место, постойте, осмотритесь...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Содержимое 3" descr="9992753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№2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Перед переходом обязательно остановитесь, прежде чем ступить на проезжую часть, и внимательно осмотрите дорогу.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Стоять нужно у края тротуара, немного отступив от бордюра — так, чтобы видеть приближение машин.... 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Содержимое 3" descr="9992753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Осмотритесь и прислушайтесь.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Машина может выехать неожиданно.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 если быть внимательным, «держать ушки на макушке», можно услышать приближение машины еще до того, как она станет видна...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Содержимое 3" descr="9992753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приближается машина, пропустите ее, затем снова осмотритесь и прислушайтесь, нет ли поблизости других автомобилей.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Когда машина проедет, необходимо снова осмотреться. В первые секунды она может заслонить собой автомобиль, который едет ей навстречу. Не заметив его, можно попасть в «ловушку»…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Содержимое 3" descr="9992753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7"/>
            <a:ext cx="7793037" cy="107157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№5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14554"/>
            <a:ext cx="7772400" cy="4346587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выходите на проезжую часть, пока не убедитесь, что у вас достаточно времени для перехода.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Только удостоверившись в полной безопасности, не спеша, переходите улицу.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Пересекайте ее только под прямым углом...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2-dorozhnyie-znaki-ot-best-status-kompan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69397" y="5572140"/>
            <a:ext cx="187460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Содержимое 3" descr="9992753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692226"/>
            <a:ext cx="1714480" cy="14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1_Бумаж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Выбор профессии - дело серьёзное</Template>
  <TotalTime>351</TotalTime>
  <Words>644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Constantia</vt:lpstr>
      <vt:lpstr>Tahoma</vt:lpstr>
      <vt:lpstr>Times New Roman</vt:lpstr>
      <vt:lpstr>Wingdings</vt:lpstr>
      <vt:lpstr>Wingdings 2</vt:lpstr>
      <vt:lpstr>Палитра</vt:lpstr>
      <vt:lpstr>1_Бумажная</vt:lpstr>
      <vt:lpstr>МБОУ ЭКЛ г. Новосибирск 2019 г.</vt:lpstr>
      <vt:lpstr>Презентация PowerPoint</vt:lpstr>
      <vt:lpstr>Светофор </vt:lpstr>
      <vt:lpstr>Ты - пешеход </vt:lpstr>
      <vt:lpstr>Правило №1</vt:lpstr>
      <vt:lpstr>Правило №2</vt:lpstr>
      <vt:lpstr>Правило №3</vt:lpstr>
      <vt:lpstr>Правило №4</vt:lpstr>
      <vt:lpstr>Правило №5</vt:lpstr>
      <vt:lpstr>Правило №6</vt:lpstr>
      <vt:lpstr>Правило №7</vt:lpstr>
      <vt:lpstr>Пешеходные переходы </vt:lpstr>
      <vt:lpstr>Дорожные знаки</vt:lpstr>
      <vt:lpstr>Световозвращающие элементы</vt:lpstr>
      <vt:lpstr>Используемая литература</vt:lpstr>
    </vt:vector>
  </TitlesOfParts>
  <Company>DreamLair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илья</dc:creator>
  <cp:lastModifiedBy>Водопьянова Марина Юрьевна</cp:lastModifiedBy>
  <cp:revision>40</cp:revision>
  <dcterms:created xsi:type="dcterms:W3CDTF">2014-12-14T07:46:32Z</dcterms:created>
  <dcterms:modified xsi:type="dcterms:W3CDTF">2019-03-01T09:28:50Z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372719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