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58" r:id="rId12"/>
    <p:sldId id="259" r:id="rId13"/>
    <p:sldId id="263" r:id="rId14"/>
    <p:sldId id="264" r:id="rId15"/>
    <p:sldId id="262" r:id="rId16"/>
    <p:sldId id="265" r:id="rId17"/>
    <p:sldId id="260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ПДД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\Desktop\ПД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522" y="0"/>
            <a:ext cx="921352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esktop\ПДД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ome\Desktop\ПДД\pdd-dlja-shkolnikov-i-ehtalonnye-t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ПДД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ПДД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ПДД\zagadki-po-pdd-dlya-detskogo-sada-656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701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ДД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ДД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164" y="-61562"/>
            <a:ext cx="5240852" cy="69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ПДД\1486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53" y="0"/>
            <a:ext cx="9015047" cy="66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ПДД\1486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713" y="0"/>
            <a:ext cx="9557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ПДД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691207" cy="6979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ПДД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44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ПДД\i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45143"/>
            <a:ext cx="5124466" cy="7003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ПДД\i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</cp:revision>
  <dcterms:created xsi:type="dcterms:W3CDTF">2017-03-15T06:08:33Z</dcterms:created>
  <dcterms:modified xsi:type="dcterms:W3CDTF">2017-03-15T06:20:25Z</dcterms:modified>
</cp:coreProperties>
</file>