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sldIdLst>
    <p:sldId id="261" r:id="rId2"/>
    <p:sldId id="427" r:id="rId3"/>
    <p:sldId id="473" r:id="rId4"/>
    <p:sldId id="474" r:id="rId5"/>
    <p:sldId id="475" r:id="rId6"/>
    <p:sldId id="492" r:id="rId7"/>
    <p:sldId id="493" r:id="rId8"/>
    <p:sldId id="494" r:id="rId9"/>
    <p:sldId id="356" r:id="rId10"/>
    <p:sldId id="482" r:id="rId11"/>
    <p:sldId id="483" r:id="rId12"/>
    <p:sldId id="484" r:id="rId13"/>
    <p:sldId id="453" r:id="rId14"/>
    <p:sldId id="485" r:id="rId15"/>
    <p:sldId id="486" r:id="rId16"/>
    <p:sldId id="350" r:id="rId17"/>
    <p:sldId id="495" r:id="rId18"/>
    <p:sldId id="457" r:id="rId19"/>
    <p:sldId id="496" r:id="rId20"/>
    <p:sldId id="458" r:id="rId21"/>
    <p:sldId id="32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FFFF"/>
    <a:srgbClr val="669157"/>
    <a:srgbClr val="91C032"/>
    <a:srgbClr val="4F8620"/>
    <a:srgbClr val="ABD259"/>
    <a:srgbClr val="91FF2D"/>
    <a:srgbClr val="A5FF2D"/>
    <a:srgbClr val="53C200"/>
    <a:srgbClr val="4E8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94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93564"/>
      </p:ext>
    </p:extLst>
  </p:cSld>
  <p:clrMapOvr>
    <a:masterClrMapping/>
  </p:clrMapOvr>
  <p:transition spd="slow" advClick="0" advTm="2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50419"/>
      </p:ext>
    </p:extLst>
  </p:cSld>
  <p:clrMapOvr>
    <a:masterClrMapping/>
  </p:clrMapOvr>
  <p:transition spd="slow" advClick="0" advTm="2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363128"/>
      </p:ext>
    </p:extLst>
  </p:cSld>
  <p:clrMapOvr>
    <a:masterClrMapping/>
  </p:clrMapOvr>
  <p:transition spd="slow" advClick="0" advTm="2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26391"/>
      </p:ext>
    </p:extLst>
  </p:cSld>
  <p:clrMapOvr>
    <a:masterClrMapping/>
  </p:clrMapOvr>
  <p:transition spd="slow" advClick="0" advTm="2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054014"/>
      </p:ext>
    </p:extLst>
  </p:cSld>
  <p:clrMapOvr>
    <a:masterClrMapping/>
  </p:clrMapOvr>
  <p:transition spd="slow" advClick="0" advTm="2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708581"/>
      </p:ext>
    </p:extLst>
  </p:cSld>
  <p:clrMapOvr>
    <a:masterClrMapping/>
  </p:clrMapOvr>
  <p:transition spd="slow" advClick="0" advTm="2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76038"/>
      </p:ext>
    </p:extLst>
  </p:cSld>
  <p:clrMapOvr>
    <a:masterClrMapping/>
  </p:clrMapOvr>
  <p:transition spd="slow" advClick="0" advTm="2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6001"/>
      </p:ext>
    </p:extLst>
  </p:cSld>
  <p:clrMapOvr>
    <a:masterClrMapping/>
  </p:clrMapOvr>
  <p:transition spd="slow" advClick="0" advTm="2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35704"/>
      </p:ext>
    </p:extLst>
  </p:cSld>
  <p:clrMapOvr>
    <a:masterClrMapping/>
  </p:clrMapOvr>
  <p:transition spd="slow" advClick="0" advTm="2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73012"/>
      </p:ext>
    </p:extLst>
  </p:cSld>
  <p:clrMapOvr>
    <a:masterClrMapping/>
  </p:clrMapOvr>
  <p:transition spd="slow" advClick="0" advTm="2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03978"/>
      </p:ext>
    </p:extLst>
  </p:cSld>
  <p:clrMapOvr>
    <a:masterClrMapping/>
  </p:clrMapOvr>
  <p:transition spd="slow" advClick="0" advTm="2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919313"/>
      </p:ext>
    </p:extLst>
  </p:cSld>
  <p:clrMapOvr>
    <a:masterClrMapping/>
  </p:clrMapOvr>
  <p:transition spd="slow" advClick="0" advTm="2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94792"/>
      </p:ext>
    </p:extLst>
  </p:cSld>
  <p:clrMapOvr>
    <a:masterClrMapping/>
  </p:clrMapOvr>
  <p:transition spd="slow" advClick="0" advTm="2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77403"/>
      </p:ext>
    </p:extLst>
  </p:cSld>
  <p:clrMapOvr>
    <a:masterClrMapping/>
  </p:clrMapOvr>
  <p:transition spd="slow" advClick="0" advTm="2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71124"/>
      </p:ext>
    </p:extLst>
  </p:cSld>
  <p:clrMapOvr>
    <a:masterClrMapping/>
  </p:clrMapOvr>
  <p:transition spd="slow" advClick="0" advTm="2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099988"/>
      </p:ext>
    </p:extLst>
  </p:cSld>
  <p:clrMapOvr>
    <a:masterClrMapping/>
  </p:clrMapOvr>
  <p:transition spd="slow" advClick="0" advTm="2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2BCF2-C469-42DC-AA5A-243AFBEA17BA}" type="datetimeFigureOut">
              <a:rPr lang="ru-RU" smtClean="0"/>
              <a:pPr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CE2A53-44D8-4FD1-AF58-822337331B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1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</p:sldLayoutIdLst>
  <p:transition spd="slow" advClick="0" advTm="2000">
    <p:wipe dir="r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7;&#1088;&#1086;&#1092;&#1077;&#1089;&#1089;&#1080;&#1103;\&#1087;&#1088;&#1086;&#1092;&#1077;&#1089;&#1089;&#1080;&#1103;%2022\&#1086;&#1082;&#1086;&#1085;&#1095;&#1072;&#1090;\&#1044;&#1055;&#1048;%20Fonovaya_muzyka_-_dlya_spekta_(Gybka.com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94065" y="5211698"/>
            <a:ext cx="6281531" cy="16463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solidFill>
                  <a:srgbClr val="003300"/>
                </a:solidFill>
              </a:rPr>
              <a:t>«МОЯ БУДУЩАЯ ПРОФЕССИЯ»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32660" y="235131"/>
            <a:ext cx="7386222" cy="15026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3300"/>
                </a:solidFill>
              </a:rPr>
              <a:t>Итоги Х открытого областного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3300"/>
                </a:solidFill>
              </a:rPr>
              <a:t>Конкурса детского творчества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Номинация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Picture 2" descr="E:\профессия\Професси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827" y="1898469"/>
            <a:ext cx="5454685" cy="3056709"/>
          </a:xfrm>
          <a:prstGeom prst="rect">
            <a:avLst/>
          </a:prstGeom>
          <a:noFill/>
        </p:spPr>
      </p:pic>
      <p:pic>
        <p:nvPicPr>
          <p:cNvPr id="10" name="ДПИ Fonovaya_muzyka_-_dlya_spekta_(Gybka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90979" y="6090821"/>
            <a:ext cx="304800" cy="304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87816"/>
      </p:ext>
    </p:extLst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203432"/>
            <a:ext cx="803563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11-14 </a:t>
            </a:r>
            <a:r>
              <a:rPr lang="ru-RU" sz="2400" b="1" dirty="0" smtClean="0">
                <a:solidFill>
                  <a:srgbClr val="003300"/>
                </a:solidFill>
              </a:rPr>
              <a:t>лет, 3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66255" y="5957455"/>
            <a:ext cx="8720251" cy="7204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«Танкист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»,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Хасабов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Олег, 13 лет, 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МБОУ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Лицей №113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26004" y="152317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658" y="1178168"/>
            <a:ext cx="3345821" cy="45139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22" y="1077197"/>
            <a:ext cx="6066916" cy="47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7363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203432"/>
            <a:ext cx="803563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11-14 </a:t>
            </a:r>
            <a:r>
              <a:rPr lang="ru-RU" sz="2400" b="1" dirty="0" smtClean="0">
                <a:solidFill>
                  <a:srgbClr val="003300"/>
                </a:solidFill>
              </a:rPr>
              <a:t>лет, 3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66255" y="5746376"/>
            <a:ext cx="8720251" cy="9315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«Работа в пожарной части, вот моя будущая профессия»,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Сидоренко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Валерия, 11 лет,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МКУ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ДО Дом творчества детей и молодёжи Убинского района 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26004" y="152317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8692" r="-719" b="18170"/>
          <a:stretch/>
        </p:blipFill>
        <p:spPr>
          <a:xfrm>
            <a:off x="1132341" y="1415483"/>
            <a:ext cx="6583286" cy="410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8086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203432"/>
            <a:ext cx="803563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11-14 </a:t>
            </a:r>
            <a:r>
              <a:rPr lang="ru-RU" sz="2400" b="1" dirty="0" smtClean="0">
                <a:solidFill>
                  <a:srgbClr val="003300"/>
                </a:solidFill>
              </a:rPr>
              <a:t>лет, </a:t>
            </a:r>
            <a:r>
              <a:rPr lang="ru-RU" sz="2400" b="1" dirty="0" smtClean="0">
                <a:solidFill>
                  <a:srgbClr val="003300"/>
                </a:solidFill>
              </a:rPr>
              <a:t>2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66255" y="5957455"/>
            <a:ext cx="8720251" cy="7204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«Клоун»,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Алаторцева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Варвара, 10 лет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МБОУ Лицей №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113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26004" y="152317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53" y="1150062"/>
            <a:ext cx="3605545" cy="48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12288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203432"/>
            <a:ext cx="7883235" cy="9880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11-14 </a:t>
            </a:r>
            <a:r>
              <a:rPr lang="ru-RU" sz="2400" b="1" dirty="0" smtClean="0">
                <a:solidFill>
                  <a:srgbClr val="003300"/>
                </a:solidFill>
              </a:rPr>
              <a:t>лет, 2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5818909"/>
            <a:ext cx="9143999" cy="10390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26004" y="152317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64492" y="5719618"/>
            <a:ext cx="7057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latin typeface="Times New Roman" panose="02020603050405020304" pitchFamily="18" charset="0"/>
              </a:rPr>
              <a:t>«Стать </a:t>
            </a:r>
            <a:r>
              <a:rPr lang="ru-RU" b="1" i="1" dirty="0">
                <a:latin typeface="Times New Roman" panose="02020603050405020304" pitchFamily="18" charset="0"/>
              </a:rPr>
              <a:t>стюардессой авиакомпании «Победа» – моя мечта!», Расулова Эльмира </a:t>
            </a:r>
            <a:r>
              <a:rPr lang="ru-RU" b="1" i="1" dirty="0" err="1">
                <a:latin typeface="Times New Roman" panose="02020603050405020304" pitchFamily="18" charset="0"/>
              </a:rPr>
              <a:t>Рамиз</a:t>
            </a:r>
            <a:r>
              <a:rPr lang="ru-RU" b="1" i="1" dirty="0"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</a:rPr>
              <a:t>Кызы</a:t>
            </a:r>
            <a:r>
              <a:rPr lang="ru-RU" b="1" i="1" dirty="0">
                <a:latin typeface="Times New Roman" panose="02020603050405020304" pitchFamily="18" charset="0"/>
              </a:rPr>
              <a:t>, 11 лет</a:t>
            </a:r>
            <a:r>
              <a:rPr lang="ru-RU" b="1" i="1" dirty="0">
                <a:latin typeface="Times New Roman" panose="02020603050405020304" pitchFamily="18" charset="0"/>
              </a:rPr>
              <a:t>, </a:t>
            </a:r>
            <a:endParaRPr lang="ru-RU" b="1" i="1" dirty="0">
              <a:latin typeface="Times New Roman" panose="02020603050405020304" pitchFamily="18" charset="0"/>
            </a:endParaRPr>
          </a:p>
          <a:p>
            <a:pPr algn="ctr"/>
            <a:r>
              <a:rPr lang="ru-RU" b="1" i="1" dirty="0">
                <a:latin typeface="Times New Roman" panose="02020603050405020304" pitchFamily="18" charset="0"/>
              </a:rPr>
              <a:t>МБОУ ДО «Центр дополнительного образования» г. </a:t>
            </a:r>
            <a:r>
              <a:rPr lang="ru-RU" b="1" i="1" dirty="0" err="1">
                <a:latin typeface="Times New Roman" panose="02020603050405020304" pitchFamily="18" charset="0"/>
              </a:rPr>
              <a:t>Искитима</a:t>
            </a:r>
            <a:endParaRPr lang="ru-RU" b="1" i="1" dirty="0">
              <a:latin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23" y="1154006"/>
            <a:ext cx="3368177" cy="44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4780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203432"/>
            <a:ext cx="7883235" cy="9880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11-14 </a:t>
            </a:r>
            <a:r>
              <a:rPr lang="ru-RU" sz="2400" b="1" dirty="0" smtClean="0">
                <a:solidFill>
                  <a:srgbClr val="003300"/>
                </a:solidFill>
              </a:rPr>
              <a:t>лет, </a:t>
            </a:r>
            <a:r>
              <a:rPr lang="ru-RU" sz="2400" b="1" dirty="0" smtClean="0">
                <a:solidFill>
                  <a:srgbClr val="003300"/>
                </a:solidFill>
              </a:rPr>
              <a:t>1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5818909"/>
            <a:ext cx="9143999" cy="10390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26004" y="152317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1831" y="5934669"/>
            <a:ext cx="6830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</a:rPr>
              <a:t>«Медсестра», Величко Ева, 13 лет, </a:t>
            </a: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</a:rPr>
              <a:t>МБУДО </a:t>
            </a:r>
            <a:r>
              <a:rPr lang="ru-RU" b="1" i="1" dirty="0">
                <a:latin typeface="Times New Roman" panose="02020603050405020304" pitchFamily="18" charset="0"/>
              </a:rPr>
              <a:t>ЦВР «Галактика</a:t>
            </a:r>
            <a:r>
              <a:rPr lang="ru-RU" b="1" i="1" dirty="0" smtClean="0">
                <a:latin typeface="Times New Roman" panose="02020603050405020304" pitchFamily="18" charset="0"/>
              </a:rPr>
              <a:t>»</a:t>
            </a:r>
            <a:endParaRPr lang="ru-RU" b="1" i="1" dirty="0">
              <a:latin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11895" r="15490" b="7321"/>
          <a:stretch/>
        </p:blipFill>
        <p:spPr>
          <a:xfrm>
            <a:off x="2720192" y="1133611"/>
            <a:ext cx="3177468" cy="47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8220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203432"/>
            <a:ext cx="7883235" cy="9880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11-14 </a:t>
            </a:r>
            <a:r>
              <a:rPr lang="ru-RU" sz="2400" b="1" dirty="0" smtClean="0">
                <a:solidFill>
                  <a:srgbClr val="003300"/>
                </a:solidFill>
              </a:rPr>
              <a:t>лет, </a:t>
            </a:r>
            <a:r>
              <a:rPr lang="ru-RU" sz="2400" b="1" dirty="0" smtClean="0">
                <a:solidFill>
                  <a:srgbClr val="003300"/>
                </a:solidFill>
              </a:rPr>
              <a:t>1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5818909"/>
            <a:ext cx="9143999" cy="10390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26004" y="152317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1831" y="5934669"/>
            <a:ext cx="6830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</a:rPr>
              <a:t>«Искусный </a:t>
            </a:r>
            <a:r>
              <a:rPr lang="ru-RU" b="1" i="1" dirty="0">
                <a:latin typeface="Times New Roman" panose="02020603050405020304" pitchFamily="18" charset="0"/>
              </a:rPr>
              <a:t>повар», </a:t>
            </a:r>
            <a:r>
              <a:rPr lang="ru-RU" b="1" i="1" dirty="0" err="1">
                <a:latin typeface="Times New Roman" panose="02020603050405020304" pitchFamily="18" charset="0"/>
              </a:rPr>
              <a:t>Тумашик</a:t>
            </a:r>
            <a:r>
              <a:rPr lang="ru-RU" b="1" i="1" dirty="0">
                <a:latin typeface="Times New Roman" panose="02020603050405020304" pitchFamily="18" charset="0"/>
              </a:rPr>
              <a:t> Яна, 11 лет,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>
                <a:latin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>
                <a:latin typeface="Times New Roman" panose="02020603050405020304" pitchFamily="18" charset="0"/>
              </a:rPr>
              <a:t>«Дворец детей и молодёжи «</a:t>
            </a:r>
            <a:r>
              <a:rPr lang="ru-RU" b="1" i="1" dirty="0" err="1">
                <a:latin typeface="Times New Roman" panose="02020603050405020304" pitchFamily="18" charset="0"/>
              </a:rPr>
              <a:t>Золак</a:t>
            </a:r>
            <a:r>
              <a:rPr lang="ru-RU" b="1" i="1" dirty="0">
                <a:latin typeface="Times New Roman" panose="02020603050405020304" pitchFamily="18" charset="0"/>
              </a:rPr>
              <a:t>» </a:t>
            </a:r>
            <a:r>
              <a:rPr lang="ru-RU" b="1" i="1" dirty="0" err="1">
                <a:latin typeface="Times New Roman" panose="02020603050405020304" pitchFamily="18" charset="0"/>
              </a:rPr>
              <a:t>г.Минска</a:t>
            </a:r>
            <a:endParaRPr lang="ru-RU" b="1" i="1" dirty="0">
              <a:latin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30" y="1014559"/>
            <a:ext cx="3433137" cy="46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84446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" y="203432"/>
            <a:ext cx="7910944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15-18 </a:t>
            </a:r>
            <a:r>
              <a:rPr lang="ru-RU" sz="2400" b="1" dirty="0" smtClean="0">
                <a:solidFill>
                  <a:srgbClr val="003300"/>
                </a:solidFill>
              </a:rPr>
              <a:t>лет, 3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01782" y="5836024"/>
            <a:ext cx="8354291" cy="7747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«Музыкант», Казанцев Дмитрий, 15 лет,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МБУДО ДДТ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Черепановского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77050" y="141459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4" r="4242" b="8657"/>
          <a:stretch/>
        </p:blipFill>
        <p:spPr>
          <a:xfrm>
            <a:off x="1521963" y="1014559"/>
            <a:ext cx="6113928" cy="45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601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" y="203432"/>
            <a:ext cx="7910944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15-18 </a:t>
            </a:r>
            <a:r>
              <a:rPr lang="ru-RU" sz="2400" b="1" dirty="0" smtClean="0">
                <a:solidFill>
                  <a:srgbClr val="003300"/>
                </a:solidFill>
              </a:rPr>
              <a:t>лет, 3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01782" y="5577078"/>
            <a:ext cx="8354291" cy="10336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«К защите Родины готовы», Рыженков Дмитрий, 17 лет,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МБУ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ДО ГЦДО «Лидер»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г.Обь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77050" y="141459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28" y="1203374"/>
            <a:ext cx="6553982" cy="41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11254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" y="203432"/>
            <a:ext cx="7910944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15-18 </a:t>
            </a:r>
            <a:r>
              <a:rPr lang="ru-RU" sz="2400" b="1" dirty="0" smtClean="0">
                <a:solidFill>
                  <a:srgbClr val="003300"/>
                </a:solidFill>
              </a:rPr>
              <a:t>лет, 2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" y="5782236"/>
            <a:ext cx="9143998" cy="11385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«Мой папа работает в полиции.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И моя будущая профессия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только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будет работа в органах МВД», Куц Дарья, 15лет,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МКУ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ДО Дом творчества детей и молодёжи Убинского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77050" y="141459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13025" r="8842" b="1681"/>
          <a:stretch/>
        </p:blipFill>
        <p:spPr>
          <a:xfrm>
            <a:off x="3101788" y="1029760"/>
            <a:ext cx="3196205" cy="46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601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" y="203432"/>
            <a:ext cx="7910944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15-18 </a:t>
            </a:r>
            <a:r>
              <a:rPr lang="ru-RU" sz="2400" b="1" dirty="0" smtClean="0">
                <a:solidFill>
                  <a:srgbClr val="003300"/>
                </a:solidFill>
              </a:rPr>
              <a:t>лет, 2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" y="5827059"/>
            <a:ext cx="9143998" cy="10936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«Работники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культуры»,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Басаргина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Василиса, 15 лет,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МЬУДО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Линевская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детская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художественная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77050" y="141459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25" y="1014559"/>
            <a:ext cx="4002551" cy="4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26408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917" y="153006"/>
            <a:ext cx="791094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7-10 лет, 3 место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5647765"/>
            <a:ext cx="9143999" cy="12102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У ракеты есть водитель, невесомости любитель»,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Тюренков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Никита, 7лет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МБОУ 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Горновская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средняя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школа»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Тогучинского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6" y="1411788"/>
            <a:ext cx="6722789" cy="39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4780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" y="203432"/>
            <a:ext cx="7910944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15-18 </a:t>
            </a:r>
            <a:r>
              <a:rPr lang="ru-RU" sz="2400" b="1" dirty="0" smtClean="0">
                <a:solidFill>
                  <a:srgbClr val="003300"/>
                </a:solidFill>
              </a:rPr>
              <a:t>лет, 1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43346" y="5902036"/>
            <a:ext cx="8512395" cy="9559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«Девочки тоже защищают страну»,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Истифеева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Ксения, 16 лет, 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МБОУ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ДО ДДТ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Чулымского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района 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77050" y="141459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10" y="991802"/>
            <a:ext cx="6339433" cy="47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601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6326" y="5074277"/>
            <a:ext cx="6281531" cy="164630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3300"/>
                </a:solidFill>
              </a:rPr>
              <a:t>«МОЯ БУДУЩАЯ ПРОФЕССИЯ»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7670" y="192163"/>
            <a:ext cx="6005639" cy="159567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3300"/>
                </a:solidFill>
              </a:rPr>
              <a:t>Подведение итогов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003300"/>
                </a:solidFill>
              </a:rPr>
              <a:t>Х открытого </a:t>
            </a:r>
            <a:r>
              <a:rPr lang="ru-RU" sz="2400" b="1" dirty="0">
                <a:solidFill>
                  <a:srgbClr val="003300"/>
                </a:solidFill>
              </a:rPr>
              <a:t>областного конкурса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3300"/>
                </a:solidFill>
              </a:rPr>
              <a:t>детского творчества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Picture 2" descr="E:\профессия\Профессия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44" y="1579323"/>
            <a:ext cx="6024201" cy="337585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6455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917" y="153006"/>
            <a:ext cx="791094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7-10 лет, 3 место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252578" y="5702336"/>
            <a:ext cx="6870048" cy="7282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«Архитектор сетей», Горбенко Артем, 10 лет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АНО СПО «Образовательный центр «РОСТ»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39797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249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917" y="153006"/>
            <a:ext cx="791094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7-10 лет, 3 место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968188" y="5812403"/>
            <a:ext cx="7188304" cy="7282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«Доктор», Зайцева Альбина, 8 лет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МБУ ДО ЦДО Северного района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10436" r="8497" b="11656"/>
          <a:stretch/>
        </p:blipFill>
        <p:spPr>
          <a:xfrm rot="5400000">
            <a:off x="2282351" y="1766209"/>
            <a:ext cx="4569290" cy="328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82948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917" y="153006"/>
            <a:ext cx="791094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7-10 лет, </a:t>
            </a:r>
            <a:r>
              <a:rPr lang="ru-RU" sz="2400" b="1" dirty="0" smtClean="0">
                <a:solidFill>
                  <a:srgbClr val="003300"/>
                </a:solidFill>
              </a:rPr>
              <a:t>2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60612" y="5812403"/>
            <a:ext cx="7700682" cy="7282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«Будущий мастер спорта по гимнастике!»,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Шуппо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Ксения, 10 лет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«Дворец детей и молодёжи «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Золак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»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г.Минска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35" y="1173297"/>
            <a:ext cx="5641235" cy="436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260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917" y="153006"/>
            <a:ext cx="791094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7-10 лет, </a:t>
            </a:r>
            <a:r>
              <a:rPr lang="ru-RU" sz="2400" b="1" dirty="0" smtClean="0">
                <a:solidFill>
                  <a:srgbClr val="003300"/>
                </a:solidFill>
              </a:rPr>
              <a:t>2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286444" y="5812403"/>
            <a:ext cx="6870048" cy="7282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«А я хочу быть полицейским», Одинцов Иван, 7 лет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МКОУ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Уч-Балтинская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ООШ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Мошковского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85" y="1126850"/>
            <a:ext cx="3514165" cy="46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260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917" y="153006"/>
            <a:ext cx="791094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7-10 лет, </a:t>
            </a:r>
            <a:r>
              <a:rPr lang="ru-RU" sz="2400" b="1" dirty="0" smtClean="0">
                <a:solidFill>
                  <a:srgbClr val="003300"/>
                </a:solidFill>
              </a:rPr>
              <a:t>2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286444" y="5812403"/>
            <a:ext cx="6870048" cy="7282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«Хочу лечить животных», Ерёмина Ксения, 10 лет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МБОУ ДО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«Центр дополнительного образования»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г.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Искитима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80" y="1180539"/>
            <a:ext cx="6051176" cy="45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260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917" y="153006"/>
            <a:ext cx="791094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7-10 лет, </a:t>
            </a:r>
            <a:r>
              <a:rPr lang="ru-RU" sz="2400" b="1" dirty="0" smtClean="0">
                <a:solidFill>
                  <a:srgbClr val="003300"/>
                </a:solidFill>
              </a:rPr>
              <a:t>1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79294" y="5812403"/>
            <a:ext cx="8964706" cy="9179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Хочу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стать мастером-кукольником. Мой первый опыт»,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Чехонова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Полина, 10 лет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МБОУ ДО «Центр дополнительного образования» г.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Искитима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59" y="1068348"/>
            <a:ext cx="6105890" cy="457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260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203432"/>
            <a:ext cx="8035635" cy="12587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Номинация </a:t>
            </a:r>
            <a:r>
              <a:rPr lang="ru-RU" sz="2400" b="1" dirty="0">
                <a:solidFill>
                  <a:srgbClr val="003300"/>
                </a:solidFill>
              </a:rPr>
              <a:t>«Декоративно - прикладное творчество»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rgbClr val="003300"/>
                </a:solidFill>
              </a:rPr>
              <a:t>Возрастная категория </a:t>
            </a:r>
            <a:r>
              <a:rPr lang="ru-RU" sz="2400" b="1" dirty="0">
                <a:solidFill>
                  <a:srgbClr val="003300"/>
                </a:solidFill>
              </a:rPr>
              <a:t>11-14 </a:t>
            </a:r>
            <a:r>
              <a:rPr lang="ru-RU" sz="2400" b="1" dirty="0" smtClean="0">
                <a:solidFill>
                  <a:srgbClr val="003300"/>
                </a:solidFill>
              </a:rPr>
              <a:t>лет, 3 </a:t>
            </a:r>
            <a:r>
              <a:rPr lang="ru-RU" sz="2400" b="1" dirty="0">
                <a:solidFill>
                  <a:srgbClr val="003300"/>
                </a:solidFill>
              </a:rPr>
              <a:t>место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66255" y="5775424"/>
            <a:ext cx="8720251" cy="9247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«Повар», Щербак Степан,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11лет,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МБУДО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ДДТ «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Центральный»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26004" y="1523175"/>
            <a:ext cx="2765844" cy="517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39" y="-427643"/>
            <a:ext cx="2039145" cy="288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48" y="1014559"/>
            <a:ext cx="3118063" cy="46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4780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675</TotalTime>
  <Words>668</Words>
  <Application>Microsoft Office PowerPoint</Application>
  <PresentationFormat>Экран (4:3)</PresentationFormat>
  <Paragraphs>89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Cambria</vt:lpstr>
      <vt:lpstr>Times New Roman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«МОЯ БУДУЩАЯ ПРОФЕССИЯ»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«МОЯ БУДУЩАЯ ПРОФЕССИЯ»</dc:title>
  <dc:creator>Юлия</dc:creator>
  <cp:lastModifiedBy>Зяблик</cp:lastModifiedBy>
  <cp:revision>525</cp:revision>
  <dcterms:created xsi:type="dcterms:W3CDTF">2015-11-17T20:01:14Z</dcterms:created>
  <dcterms:modified xsi:type="dcterms:W3CDTF">2023-11-18T03:31:53Z</dcterms:modified>
</cp:coreProperties>
</file>